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3402925" cy="36004500"/>
  <p:notesSz cx="10234613" cy="1466215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1pPr>
    <a:lvl2pPr marL="1619250" indent="-1162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2pPr>
    <a:lvl3pPr marL="3240088" indent="-23256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3pPr>
    <a:lvl4pPr marL="4859338" indent="-34877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4pPr>
    <a:lvl5pPr marL="6480175" indent="-46513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rowalliaUPC" pitchFamily="34" charset="-34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3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chem" initials="H" lastIdx="3" clrIdx="0">
    <p:extLst>
      <p:ext uri="{19B8F6BF-5375-455C-9EA6-DF929625EA0E}">
        <p15:presenceInfo xmlns:p15="http://schemas.microsoft.com/office/powerpoint/2012/main" userId="Hiche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83C937"/>
    <a:srgbClr val="33CCFF"/>
    <a:srgbClr val="80C535"/>
    <a:srgbClr val="FAFEC4"/>
    <a:srgbClr val="FF0066"/>
    <a:srgbClr val="FF0000"/>
    <a:srgbClr val="0000FF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1614" y="24"/>
      </p:cViewPr>
      <p:guideLst>
        <p:guide orient="horz" pos="11340"/>
        <p:guide pos="7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5220" y="11182168"/>
            <a:ext cx="19892486" cy="772019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10439" y="20402552"/>
            <a:ext cx="16382048" cy="9203075"/>
          </a:xfrm>
        </p:spPr>
        <p:txBody>
          <a:bodyPr/>
          <a:lstStyle>
            <a:lvl1pPr marL="0" indent="0" algn="ctr">
              <a:buNone/>
              <a:defRPr/>
            </a:lvl1pPr>
            <a:lvl2pPr marL="1620180" indent="0" algn="ctr">
              <a:buNone/>
              <a:defRPr/>
            </a:lvl2pPr>
            <a:lvl3pPr marL="3240359" indent="0" algn="ctr">
              <a:buNone/>
              <a:defRPr/>
            </a:lvl3pPr>
            <a:lvl4pPr marL="4860539" indent="0" algn="ctr">
              <a:buNone/>
              <a:defRPr/>
            </a:lvl4pPr>
            <a:lvl5pPr marL="6480719" indent="0" algn="ctr">
              <a:buNone/>
              <a:defRPr/>
            </a:lvl5pPr>
            <a:lvl6pPr marL="8100898" indent="0" algn="ctr">
              <a:buNone/>
              <a:defRPr/>
            </a:lvl6pPr>
            <a:lvl7pPr marL="9721078" indent="0" algn="ctr">
              <a:buNone/>
              <a:defRPr/>
            </a:lvl7pPr>
            <a:lvl8pPr marL="11341257" indent="0" algn="ctr">
              <a:buNone/>
              <a:defRPr/>
            </a:lvl8pPr>
            <a:lvl9pPr marL="12961437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76F25-7A90-4828-BE00-71BDD6567ED4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1497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5276-6A43-476B-AB0F-1D17B03EDE1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005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6967121" y="1442488"/>
            <a:ext cx="5265658" cy="3071922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70146" y="1442488"/>
            <a:ext cx="15276909" cy="307192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C11DD-39B2-4B5D-9D7D-35486DC72806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6181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EC055-6B36-4C73-A8FB-0C84291ADDBF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5354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316" y="23137509"/>
            <a:ext cx="19892486" cy="7148972"/>
          </a:xfrm>
        </p:spPr>
        <p:txBody>
          <a:bodyPr anchor="t"/>
          <a:lstStyle>
            <a:lvl1pPr algn="l">
              <a:defRPr sz="142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47316" y="15261526"/>
            <a:ext cx="19892486" cy="7875983"/>
          </a:xfrm>
        </p:spPr>
        <p:txBody>
          <a:bodyPr anchor="b"/>
          <a:lstStyle>
            <a:lvl1pPr marL="0" indent="0">
              <a:buNone/>
              <a:defRPr sz="7100"/>
            </a:lvl1pPr>
            <a:lvl2pPr marL="1620180" indent="0">
              <a:buNone/>
              <a:defRPr sz="6400"/>
            </a:lvl2pPr>
            <a:lvl3pPr marL="3240359" indent="0">
              <a:buNone/>
              <a:defRPr sz="5700"/>
            </a:lvl3pPr>
            <a:lvl4pPr marL="4860539" indent="0">
              <a:buNone/>
              <a:defRPr sz="5000"/>
            </a:lvl4pPr>
            <a:lvl5pPr marL="6480719" indent="0">
              <a:buNone/>
              <a:defRPr sz="5000"/>
            </a:lvl5pPr>
            <a:lvl6pPr marL="8100898" indent="0">
              <a:buNone/>
              <a:defRPr sz="5000"/>
            </a:lvl6pPr>
            <a:lvl7pPr marL="9721078" indent="0">
              <a:buNone/>
              <a:defRPr sz="5000"/>
            </a:lvl7pPr>
            <a:lvl8pPr marL="11341257" indent="0">
              <a:buNone/>
              <a:defRPr sz="5000"/>
            </a:lvl8pPr>
            <a:lvl9pPr marL="12961437" indent="0">
              <a:buNone/>
              <a:defRPr sz="5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E3FB-6578-42A2-A368-5FD4714E794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92089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70146" y="8401052"/>
            <a:ext cx="10271284" cy="23760662"/>
          </a:xfrm>
        </p:spPr>
        <p:txBody>
          <a:bodyPr/>
          <a:lstStyle>
            <a:lvl1pPr>
              <a:defRPr sz="99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961495" y="8401052"/>
            <a:ext cx="10271284" cy="23760662"/>
          </a:xfrm>
        </p:spPr>
        <p:txBody>
          <a:bodyPr/>
          <a:lstStyle>
            <a:lvl1pPr>
              <a:defRPr sz="99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9670-679E-48F6-B0AF-CC9DFC5FA8D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7717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70146" y="8060626"/>
            <a:ext cx="10341711" cy="3358112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0180" indent="0">
              <a:buNone/>
              <a:defRPr sz="7100" b="1"/>
            </a:lvl2pPr>
            <a:lvl3pPr marL="3240359" indent="0">
              <a:buNone/>
              <a:defRPr sz="6400" b="1"/>
            </a:lvl3pPr>
            <a:lvl4pPr marL="4860539" indent="0">
              <a:buNone/>
              <a:defRPr sz="5700" b="1"/>
            </a:lvl4pPr>
            <a:lvl5pPr marL="6480719" indent="0">
              <a:buNone/>
              <a:defRPr sz="5700" b="1"/>
            </a:lvl5pPr>
            <a:lvl6pPr marL="8100898" indent="0">
              <a:buNone/>
              <a:defRPr sz="5700" b="1"/>
            </a:lvl6pPr>
            <a:lvl7pPr marL="9721078" indent="0">
              <a:buNone/>
              <a:defRPr sz="5700" b="1"/>
            </a:lvl7pPr>
            <a:lvl8pPr marL="11341257" indent="0">
              <a:buNone/>
              <a:defRPr sz="5700" b="1"/>
            </a:lvl8pPr>
            <a:lvl9pPr marL="12961437" indent="0">
              <a:buNone/>
              <a:defRPr sz="5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70146" y="11418737"/>
            <a:ext cx="10341711" cy="2074297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1891073" y="8060626"/>
            <a:ext cx="10341708" cy="3358112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0180" indent="0">
              <a:buNone/>
              <a:defRPr sz="7100" b="1"/>
            </a:lvl2pPr>
            <a:lvl3pPr marL="3240359" indent="0">
              <a:buNone/>
              <a:defRPr sz="6400" b="1"/>
            </a:lvl3pPr>
            <a:lvl4pPr marL="4860539" indent="0">
              <a:buNone/>
              <a:defRPr sz="5700" b="1"/>
            </a:lvl4pPr>
            <a:lvl5pPr marL="6480719" indent="0">
              <a:buNone/>
              <a:defRPr sz="5700" b="1"/>
            </a:lvl5pPr>
            <a:lvl6pPr marL="8100898" indent="0">
              <a:buNone/>
              <a:defRPr sz="5700" b="1"/>
            </a:lvl6pPr>
            <a:lvl7pPr marL="9721078" indent="0">
              <a:buNone/>
              <a:defRPr sz="5700" b="1"/>
            </a:lvl7pPr>
            <a:lvl8pPr marL="11341257" indent="0">
              <a:buNone/>
              <a:defRPr sz="5700" b="1"/>
            </a:lvl8pPr>
            <a:lvl9pPr marL="12961437" indent="0">
              <a:buNone/>
              <a:defRPr sz="5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891073" y="11418737"/>
            <a:ext cx="10341708" cy="2074297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2A506-38BE-462E-9032-BAC0A18C1CA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7175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6B91-1632-43D4-A6F1-BED1AA778EBE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36592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7C284-BF50-4E83-8031-A0126DB0266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23955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70146" y="1430950"/>
            <a:ext cx="7698047" cy="6104609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9896" y="1430950"/>
            <a:ext cx="13082883" cy="30730764"/>
          </a:xfrm>
        </p:spPr>
        <p:txBody>
          <a:bodyPr/>
          <a:lstStyle>
            <a:lvl1pPr>
              <a:defRPr sz="11300"/>
            </a:lvl1pPr>
            <a:lvl2pPr>
              <a:defRPr sz="99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70146" y="7535557"/>
            <a:ext cx="7698047" cy="24626155"/>
          </a:xfrm>
        </p:spPr>
        <p:txBody>
          <a:bodyPr/>
          <a:lstStyle>
            <a:lvl1pPr marL="0" indent="0">
              <a:buNone/>
              <a:defRPr sz="5000"/>
            </a:lvl1pPr>
            <a:lvl2pPr marL="1620180" indent="0">
              <a:buNone/>
              <a:defRPr sz="4300"/>
            </a:lvl2pPr>
            <a:lvl3pPr marL="3240359" indent="0">
              <a:buNone/>
              <a:defRPr sz="3500"/>
            </a:lvl3pPr>
            <a:lvl4pPr marL="4860539" indent="0">
              <a:buNone/>
              <a:defRPr sz="3200"/>
            </a:lvl4pPr>
            <a:lvl5pPr marL="6480719" indent="0">
              <a:buNone/>
              <a:defRPr sz="3200"/>
            </a:lvl5pPr>
            <a:lvl6pPr marL="8100898" indent="0">
              <a:buNone/>
              <a:defRPr sz="3200"/>
            </a:lvl6pPr>
            <a:lvl7pPr marL="9721078" indent="0">
              <a:buNone/>
              <a:defRPr sz="3200"/>
            </a:lvl7pPr>
            <a:lvl8pPr marL="11341257" indent="0">
              <a:buNone/>
              <a:defRPr sz="3200"/>
            </a:lvl8pPr>
            <a:lvl9pPr marL="12961437" indent="0">
              <a:buNone/>
              <a:defRPr sz="3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8653D-521F-4532-A0B1-58825309912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0501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88492" y="25203150"/>
            <a:ext cx="14041755" cy="2977295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88492" y="3219633"/>
            <a:ext cx="14041755" cy="21602700"/>
          </a:xfrm>
        </p:spPr>
        <p:txBody>
          <a:bodyPr/>
          <a:lstStyle>
            <a:lvl1pPr marL="0" indent="0">
              <a:buNone/>
              <a:defRPr sz="11300"/>
            </a:lvl1pPr>
            <a:lvl2pPr marL="1620180" indent="0">
              <a:buNone/>
              <a:defRPr sz="9900"/>
            </a:lvl2pPr>
            <a:lvl3pPr marL="3240359" indent="0">
              <a:buNone/>
              <a:defRPr sz="8500"/>
            </a:lvl3pPr>
            <a:lvl4pPr marL="4860539" indent="0">
              <a:buNone/>
              <a:defRPr sz="7100"/>
            </a:lvl4pPr>
            <a:lvl5pPr marL="6480719" indent="0">
              <a:buNone/>
              <a:defRPr sz="7100"/>
            </a:lvl5pPr>
            <a:lvl6pPr marL="8100898" indent="0">
              <a:buNone/>
              <a:defRPr sz="7100"/>
            </a:lvl6pPr>
            <a:lvl7pPr marL="9721078" indent="0">
              <a:buNone/>
              <a:defRPr sz="7100"/>
            </a:lvl7pPr>
            <a:lvl8pPr marL="11341257" indent="0">
              <a:buNone/>
              <a:defRPr sz="7100"/>
            </a:lvl8pPr>
            <a:lvl9pPr marL="12961437" indent="0">
              <a:buNone/>
              <a:defRPr sz="71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88492" y="28180445"/>
            <a:ext cx="14041755" cy="4223605"/>
          </a:xfrm>
        </p:spPr>
        <p:txBody>
          <a:bodyPr/>
          <a:lstStyle>
            <a:lvl1pPr marL="0" indent="0">
              <a:buNone/>
              <a:defRPr sz="5000"/>
            </a:lvl1pPr>
            <a:lvl2pPr marL="1620180" indent="0">
              <a:buNone/>
              <a:defRPr sz="4300"/>
            </a:lvl2pPr>
            <a:lvl3pPr marL="3240359" indent="0">
              <a:buNone/>
              <a:defRPr sz="3500"/>
            </a:lvl3pPr>
            <a:lvl4pPr marL="4860539" indent="0">
              <a:buNone/>
              <a:defRPr sz="3200"/>
            </a:lvl4pPr>
            <a:lvl5pPr marL="6480719" indent="0">
              <a:buNone/>
              <a:defRPr sz="3200"/>
            </a:lvl5pPr>
            <a:lvl6pPr marL="8100898" indent="0">
              <a:buNone/>
              <a:defRPr sz="3200"/>
            </a:lvl6pPr>
            <a:lvl7pPr marL="9721078" indent="0">
              <a:buNone/>
              <a:defRPr sz="3200"/>
            </a:lvl7pPr>
            <a:lvl8pPr marL="11341257" indent="0">
              <a:buNone/>
              <a:defRPr sz="3200"/>
            </a:lvl8pPr>
            <a:lvl9pPr marL="12961437" indent="0">
              <a:buNone/>
              <a:defRPr sz="3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303C2-E717-490B-80E2-B1F31722C74B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7048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1443038"/>
            <a:ext cx="2106295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4036" tIns="162018" rIns="324036" bIns="1620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8401050"/>
            <a:ext cx="21062950" cy="2376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C64ADE-EA97-462D-8D51-3CD074FDEC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9988" y="32785050"/>
            <a:ext cx="5461000" cy="2503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45293C-B819-4EF1-B9E9-45B5772864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96238" y="32785050"/>
            <a:ext cx="7410450" cy="2503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8428EA-44A1-4828-AAC0-0C3AD9AF07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71938" y="32785050"/>
            <a:ext cx="5461000" cy="2503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24036" tIns="162018" rIns="324036" bIns="1620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857257-3FE9-4C4E-8A93-430FB0C2B19A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5pPr>
      <a:lvl6pPr marL="1620180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6pPr>
      <a:lvl7pPr marL="3240359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7pPr>
      <a:lvl8pPr marL="4860539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8pPr>
      <a:lvl9pPr marL="6480719" algn="ctr" rtl="0" fontAlgn="base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214438" indent="-1214438" algn="l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+mn-ea"/>
          <a:cs typeface="+mn-cs"/>
        </a:defRPr>
      </a:lvl1pPr>
      <a:lvl2pPr marL="2632075" indent="-1011238" algn="l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  <a:cs typeface="+mn-cs"/>
        </a:defRPr>
      </a:lvl2pPr>
      <a:lvl3pPr marL="4049713" indent="-809625" algn="l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  <a:cs typeface="+mn-cs"/>
        </a:defRPr>
      </a:lvl3pPr>
      <a:lvl4pPr marL="5670550" indent="-809625" algn="l" rtl="0" eaLnBrk="0" fontAlgn="base" hangingPunct="0">
        <a:spcBef>
          <a:spcPct val="20000"/>
        </a:spcBef>
        <a:spcAft>
          <a:spcPct val="0"/>
        </a:spcAft>
        <a:buChar char="–"/>
        <a:defRPr sz="7100">
          <a:solidFill>
            <a:schemeClr val="tx1"/>
          </a:solidFill>
          <a:latin typeface="+mn-lt"/>
          <a:cs typeface="+mn-cs"/>
        </a:defRPr>
      </a:lvl4pPr>
      <a:lvl5pPr marL="7289800" indent="-809625" algn="l" rtl="0" eaLnBrk="0" fontAlgn="base" hangingPunct="0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5pPr>
      <a:lvl6pPr marL="8910988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6pPr>
      <a:lvl7pPr marL="10531168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7pPr>
      <a:lvl8pPr marL="12151347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8pPr>
      <a:lvl9pPr marL="13771527" indent="-810090" algn="l" rtl="0" fontAlgn="base">
        <a:spcBef>
          <a:spcPct val="20000"/>
        </a:spcBef>
        <a:spcAft>
          <a:spcPct val="0"/>
        </a:spcAft>
        <a:buChar char="»"/>
        <a:defRPr sz="7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20180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40359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60539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719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00898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21078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41257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961437" algn="l" defTabSz="324035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46">
            <a:extLst>
              <a:ext uri="{FF2B5EF4-FFF2-40B4-BE49-F238E27FC236}">
                <a16:creationId xmlns:a16="http://schemas.microsoft.com/office/drawing/2014/main" id="{D49546D2-0A54-485D-8306-EA2A6A12D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38" y="4248722"/>
            <a:ext cx="22483864" cy="2500331"/>
          </a:xfrm>
          <a:prstGeom prst="roundRect">
            <a:avLst>
              <a:gd name="adj" fmla="val 4963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 anchor="ctr"/>
          <a:lstStyle/>
          <a:p>
            <a:pPr algn="ctr"/>
            <a:r>
              <a:rPr lang="en-GB" sz="4400" b="1" dirty="0">
                <a:latin typeface="Times New Roman" pitchFamily="18" charset="0"/>
                <a:cs typeface="Times New Roman" pitchFamily="18" charset="0"/>
              </a:rPr>
              <a:t>PAPER TITLE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400" b="1" dirty="0">
                <a:latin typeface="+mj-lt"/>
              </a:rPr>
              <a:t>First Author</a:t>
            </a:r>
            <a:r>
              <a:rPr lang="en-GB" sz="2400" b="1" baseline="30000" dirty="0">
                <a:latin typeface="+mj-lt"/>
              </a:rPr>
              <a:t>1</a:t>
            </a:r>
            <a:r>
              <a:rPr lang="en-GB" sz="2400" b="1" dirty="0">
                <a:latin typeface="+mj-lt"/>
              </a:rPr>
              <a:t>, Second Author</a:t>
            </a:r>
            <a:r>
              <a:rPr lang="en-GB" sz="2400" b="1" baseline="30000" dirty="0">
                <a:latin typeface="+mj-lt"/>
              </a:rPr>
              <a:t>2</a:t>
            </a:r>
            <a:r>
              <a:rPr lang="en-GB" sz="2400" b="1" dirty="0">
                <a:latin typeface="+mj-lt"/>
              </a:rPr>
              <a:t>, Third Author</a:t>
            </a:r>
            <a:r>
              <a:rPr lang="en-GB" sz="2400" b="1" baseline="30000" dirty="0">
                <a:latin typeface="+mj-lt"/>
              </a:rPr>
              <a:t>3</a:t>
            </a:r>
            <a:endParaRPr lang="fr-FR" sz="2400" dirty="0">
              <a:latin typeface="+mj-lt"/>
            </a:endParaRPr>
          </a:p>
          <a:p>
            <a:pPr algn="ctr"/>
            <a:r>
              <a:rPr lang="en-GB" sz="2400" dirty="0">
                <a:latin typeface="+mj-lt"/>
              </a:rPr>
              <a:t>Affiliations, Postal Addresses, E-mail addresses</a:t>
            </a:r>
            <a:endParaRPr lang="fr-FR" sz="2400" dirty="0">
              <a:latin typeface="+mj-lt"/>
            </a:endParaRPr>
          </a:p>
        </p:txBody>
      </p:sp>
      <p:sp>
        <p:nvSpPr>
          <p:cNvPr id="34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06" y="6834777"/>
            <a:ext cx="22466496" cy="4649411"/>
          </a:xfrm>
          <a:prstGeom prst="roundRect">
            <a:avLst>
              <a:gd name="adj" fmla="val 4963"/>
            </a:avLst>
          </a:prstGeom>
          <a:solidFill>
            <a:schemeClr val="accent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Abstract</a:t>
            </a: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38" y="11591043"/>
            <a:ext cx="11322624" cy="10613616"/>
          </a:xfrm>
          <a:prstGeom prst="roundRect">
            <a:avLst>
              <a:gd name="adj" fmla="val 4963"/>
            </a:avLst>
          </a:prstGeom>
          <a:solidFill>
            <a:schemeClr val="bg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Background-objectives</a:t>
            </a: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3112" y="11591044"/>
            <a:ext cx="11029590" cy="10696840"/>
          </a:xfrm>
          <a:prstGeom prst="roundRect">
            <a:avLst>
              <a:gd name="adj" fmla="val 4963"/>
            </a:avLst>
          </a:prstGeom>
          <a:solidFill>
            <a:schemeClr val="bg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 err="1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fr-FR" sz="44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38" y="30387626"/>
            <a:ext cx="22699888" cy="3070342"/>
          </a:xfrm>
          <a:prstGeom prst="roundRect">
            <a:avLst>
              <a:gd name="adj" fmla="val 4963"/>
            </a:avLst>
          </a:prstGeom>
          <a:solidFill>
            <a:schemeClr val="accent1">
              <a:alpha val="69000"/>
            </a:schemeClr>
          </a:solidFill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46">
            <a:extLst>
              <a:ext uri="{FF2B5EF4-FFF2-40B4-BE49-F238E27FC236}">
                <a16:creationId xmlns:a16="http://schemas.microsoft.com/office/drawing/2014/main" id="{8F291EE7-E94A-4F39-B035-240EA3AA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478" y="22394738"/>
            <a:ext cx="22741247" cy="7886034"/>
          </a:xfrm>
          <a:prstGeom prst="roundRect">
            <a:avLst>
              <a:gd name="adj" fmla="val 4963"/>
            </a:avLst>
          </a:prstGeom>
          <a:noFill/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dirty="0" err="1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fr-FR" sz="4400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Discussion</a:t>
            </a:r>
          </a:p>
          <a:p>
            <a:pPr eaLnBrk="1" hangingPunct="1">
              <a:defRPr/>
            </a:pPr>
            <a:endParaRPr lang="fr-FR" sz="3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02EF103-A1BD-4036-B970-09559AD3E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06" y="72258"/>
            <a:ext cx="22466496" cy="408955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2C57CD35-72D3-4C73-9DB2-C8B084A79C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03" y="2176521"/>
            <a:ext cx="2417223" cy="1985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9B459140-1F97-4BB7-83B4-2737A83D614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2382" y="2076994"/>
            <a:ext cx="2561240" cy="20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AutoShape 46">
            <a:extLst>
              <a:ext uri="{FF2B5EF4-FFF2-40B4-BE49-F238E27FC236}">
                <a16:creationId xmlns:a16="http://schemas.microsoft.com/office/drawing/2014/main" id="{905B5702-D64D-4B2C-AA72-0A34FF7C4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06" y="33648047"/>
            <a:ext cx="22682520" cy="2224849"/>
          </a:xfrm>
          <a:prstGeom prst="roundRect">
            <a:avLst>
              <a:gd name="adj" fmla="val 4963"/>
            </a:avLst>
          </a:prstGeom>
          <a:noFill/>
          <a:ln w="12700">
            <a:solidFill>
              <a:srgbClr val="008000"/>
            </a:solidFill>
            <a:round/>
            <a:headEnd/>
            <a:tailEnd/>
          </a:ln>
        </p:spPr>
        <p:txBody>
          <a:bodyPr wrap="none" lIns="324036" tIns="162018" rIns="324036" bIns="162018"/>
          <a:lstStyle/>
          <a:p>
            <a:pPr eaLnBrk="1" hangingPunct="1">
              <a:defRPr/>
            </a:pPr>
            <a:r>
              <a:rPr lang="fr-FR" sz="4400" b="1" i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</a:t>
            </a:r>
            <a:r>
              <a:rPr lang="fr-FR" sz="4400" b="1" i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400" b="1" i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fr-FR" sz="33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40041D3-CF1E-4016-87B3-6D6320CD1D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262" y="2016474"/>
            <a:ext cx="2880320" cy="21303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26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BrowalliaUPC</vt:lpstr>
      <vt:lpstr>Times New Roman</vt:lpstr>
      <vt:lpstr>Modèle par défaut</vt:lpstr>
      <vt:lpstr>Présentation PowerPoint</vt:lpstr>
    </vt:vector>
  </TitlesOfParts>
  <Company>EMP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4-096</dc:creator>
  <cp:lastModifiedBy>tkonexp</cp:lastModifiedBy>
  <cp:revision>245</cp:revision>
  <cp:lastPrinted>2018-01-28T15:30:11Z</cp:lastPrinted>
  <dcterms:created xsi:type="dcterms:W3CDTF">2011-06-21T13:27:28Z</dcterms:created>
  <dcterms:modified xsi:type="dcterms:W3CDTF">2025-05-01T23:37:35Z</dcterms:modified>
</cp:coreProperties>
</file>